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4"/>
  </p:handoutMasterIdLst>
  <p:sldIdLst>
    <p:sldId id="259" r:id="rId2"/>
    <p:sldId id="261" r:id="rId3"/>
    <p:sldId id="262" r:id="rId4"/>
    <p:sldId id="263" r:id="rId5"/>
    <p:sldId id="284" r:id="rId6"/>
    <p:sldId id="285" r:id="rId7"/>
    <p:sldId id="273" r:id="rId8"/>
    <p:sldId id="278" r:id="rId9"/>
    <p:sldId id="279" r:id="rId10"/>
    <p:sldId id="286" r:id="rId11"/>
    <p:sldId id="287" r:id="rId12"/>
    <p:sldId id="275" r:id="rId13"/>
  </p:sldIdLst>
  <p:sldSz cx="12192000" cy="6858000"/>
  <p:notesSz cx="7104063" cy="102346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5" d="100"/>
          <a:sy n="155" d="100"/>
        </p:scale>
        <p:origin x="49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fr-FR"/>
          </a:p>
        </p:txBody>
      </p:sp>
      <p:sp>
        <p:nvSpPr>
          <p:cNvPr id="3" name="Espace réservé de la date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D4EBFB23-12EC-4675-B4AA-557A5E3A4223}" type="datetimeFigureOut">
              <a:rPr lang="fr-FR" smtClean="0"/>
              <a:t>05/07/2021</a:t>
            </a:fld>
            <a:endParaRPr lang="fr-FR"/>
          </a:p>
        </p:txBody>
      </p:sp>
      <p:sp>
        <p:nvSpPr>
          <p:cNvPr id="4" name="Espace réservé du pied de page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fr-FR"/>
          </a:p>
        </p:txBody>
      </p:sp>
      <p:sp>
        <p:nvSpPr>
          <p:cNvPr id="5" name="Espace réservé du numéro de diapositive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07B1729D-F230-48F7-B8E6-A1AD03A980F1}" type="slidenum">
              <a:rPr lang="fr-FR" smtClean="0"/>
              <a:t>‹N°›</a:t>
            </a:fld>
            <a:endParaRPr lang="fr-FR"/>
          </a:p>
        </p:txBody>
      </p:sp>
    </p:spTree>
    <p:extLst>
      <p:ext uri="{BB962C8B-B14F-4D97-AF65-F5344CB8AC3E}">
        <p14:creationId xmlns:p14="http://schemas.microsoft.com/office/powerpoint/2010/main" val="124200885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8239012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48295085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304595022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issions-31st">
    <p:spTree>
      <p:nvGrpSpPr>
        <p:cNvPr id="1" name=""/>
        <p:cNvGrpSpPr/>
        <p:nvPr/>
      </p:nvGrpSpPr>
      <p:grpSpPr>
        <a:xfrm>
          <a:off x="0" y="0"/>
          <a:ext cx="0" cy="0"/>
          <a:chOff x="0" y="0"/>
          <a:chExt cx="0" cy="0"/>
        </a:xfrm>
      </p:grpSpPr>
      <p:sp>
        <p:nvSpPr>
          <p:cNvPr id="2" name="Rectangle 1"/>
          <p:cNvSpPr/>
          <p:nvPr userDrawn="1"/>
        </p:nvSpPr>
        <p:spPr>
          <a:xfrm>
            <a:off x="9601200" y="0"/>
            <a:ext cx="259080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601200" cy="6858000"/>
          </a:xfrm>
          <a:prstGeom prst="rect">
            <a:avLst/>
          </a:prstGeom>
        </p:spPr>
      </p:pic>
      <p:pic>
        <p:nvPicPr>
          <p:cNvPr id="3" name="Imag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594764" y="3535036"/>
            <a:ext cx="2573421" cy="3036636"/>
          </a:xfrm>
          <a:prstGeom prst="rect">
            <a:avLst/>
          </a:prstGeom>
        </p:spPr>
      </p:pic>
      <p:pic>
        <p:nvPicPr>
          <p:cNvPr id="4" name="Imag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676" y="203200"/>
            <a:ext cx="3193941" cy="2913303"/>
          </a:xfrm>
          <a:prstGeom prst="rect">
            <a:avLst/>
          </a:prstGeom>
        </p:spPr>
      </p:pic>
      <p:sp>
        <p:nvSpPr>
          <p:cNvPr id="6" name="Titre 5"/>
          <p:cNvSpPr>
            <a:spLocks noGrp="1"/>
          </p:cNvSpPr>
          <p:nvPr>
            <p:ph type="title" hasCustomPrompt="1"/>
          </p:nvPr>
        </p:nvSpPr>
        <p:spPr>
          <a:xfrm>
            <a:off x="3419292" y="365125"/>
            <a:ext cx="8375543" cy="1325563"/>
          </a:xfrm>
        </p:spPr>
        <p:txBody>
          <a:bodyPr>
            <a:normAutofit/>
          </a:bodyPr>
          <a:lstStyle>
            <a:lvl1pPr>
              <a:defRPr sz="6000" b="1">
                <a:latin typeface="Arial Rounded MT Bold" panose="020F0704030504030204" pitchFamily="34" charset="0"/>
              </a:defRPr>
            </a:lvl1pPr>
          </a:lstStyle>
          <a:p>
            <a:r>
              <a:rPr lang="fr-FR" dirty="0" smtClean="0"/>
              <a:t>OPERATION</a:t>
            </a:r>
            <a:endParaRPr lang="fr-FR" dirty="0"/>
          </a:p>
        </p:txBody>
      </p:sp>
      <p:sp>
        <p:nvSpPr>
          <p:cNvPr id="8" name="Espace réservé du texte 7"/>
          <p:cNvSpPr>
            <a:spLocks noGrp="1"/>
          </p:cNvSpPr>
          <p:nvPr>
            <p:ph type="body" sz="quarter" idx="10" hasCustomPrompt="1"/>
          </p:nvPr>
        </p:nvSpPr>
        <p:spPr>
          <a:xfrm>
            <a:off x="6289675" y="2005013"/>
            <a:ext cx="3178175" cy="460375"/>
          </a:xfrm>
        </p:spPr>
        <p:txBody>
          <a:bodyPr>
            <a:normAutofit/>
          </a:bodyPr>
          <a:lstStyle>
            <a:lvl1pPr>
              <a:defRPr sz="2400">
                <a:latin typeface="Arial Black" panose="020B0A04020102020204" pitchFamily="34" charset="0"/>
              </a:defRPr>
            </a:lvl1pPr>
          </a:lstStyle>
          <a:p>
            <a:pPr lvl="0"/>
            <a:r>
              <a:rPr lang="fr-FR" dirty="0" smtClean="0"/>
              <a:t>Date</a:t>
            </a:r>
            <a:endParaRPr lang="fr-FR" dirty="0"/>
          </a:p>
        </p:txBody>
      </p:sp>
    </p:spTree>
    <p:extLst>
      <p:ext uri="{BB962C8B-B14F-4D97-AF65-F5344CB8AC3E}">
        <p14:creationId xmlns:p14="http://schemas.microsoft.com/office/powerpoint/2010/main" val="32767297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issions-31st">
    <p:bg>
      <p:bgPr>
        <a:blipFill dpi="0" rotWithShape="1">
          <a:blip r:embed="rId2">
            <a:alphaModFix amt="30000"/>
            <a:lum/>
          </a:blip>
          <a:srcRect/>
          <a:stretch>
            <a:fillRect t="-13000" b="-13000"/>
          </a:stretch>
        </a:blipFill>
        <a:effectLst/>
      </p:bgPr>
    </p:bg>
    <p:spTree>
      <p:nvGrpSpPr>
        <p:cNvPr id="1" name=""/>
        <p:cNvGrpSpPr/>
        <p:nvPr/>
      </p:nvGrpSpPr>
      <p:grpSpPr>
        <a:xfrm>
          <a:off x="0" y="0"/>
          <a:ext cx="0" cy="0"/>
          <a:chOff x="0" y="0"/>
          <a:chExt cx="0" cy="0"/>
        </a:xfrm>
      </p:grpSpPr>
      <p:sp>
        <p:nvSpPr>
          <p:cNvPr id="2" name="Rectangle 1"/>
          <p:cNvSpPr/>
          <p:nvPr userDrawn="1"/>
        </p:nvSpPr>
        <p:spPr>
          <a:xfrm>
            <a:off x="10464801" y="0"/>
            <a:ext cx="17272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96324" y="5421744"/>
            <a:ext cx="1005825" cy="1186873"/>
          </a:xfrm>
          <a:prstGeom prst="rect">
            <a:avLst/>
          </a:prstGeom>
        </p:spPr>
      </p:pic>
      <p:pic>
        <p:nvPicPr>
          <p:cNvPr id="4" name="Imag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69840" y="295564"/>
            <a:ext cx="1458792" cy="1330614"/>
          </a:xfrm>
          <a:prstGeom prst="rect">
            <a:avLst/>
          </a:prstGeom>
        </p:spPr>
      </p:pic>
      <p:sp>
        <p:nvSpPr>
          <p:cNvPr id="5" name="Titre 4"/>
          <p:cNvSpPr>
            <a:spLocks noGrp="1"/>
          </p:cNvSpPr>
          <p:nvPr>
            <p:ph type="title" hasCustomPrompt="1"/>
          </p:nvPr>
        </p:nvSpPr>
        <p:spPr>
          <a:xfrm>
            <a:off x="801255" y="78800"/>
            <a:ext cx="9563232" cy="1325563"/>
          </a:xfrm>
        </p:spPr>
        <p:txBody>
          <a:bodyPr>
            <a:noAutofit/>
          </a:bodyPr>
          <a:lstStyle>
            <a:lvl1pPr algn="ctr">
              <a:defRPr sz="5400" b="0">
                <a:latin typeface="Arial Rounded MT Bold" panose="020F0704030504030204" pitchFamily="34" charset="0"/>
              </a:defRPr>
            </a:lvl1pPr>
          </a:lstStyle>
          <a:p>
            <a:r>
              <a:rPr lang="fr-FR" dirty="0" smtClean="0"/>
              <a:t>MODIFIEZ LE STYLE DU TITRE</a:t>
            </a:r>
            <a:endParaRPr lang="fr-FR" dirty="0"/>
          </a:p>
        </p:txBody>
      </p:sp>
      <p:sp>
        <p:nvSpPr>
          <p:cNvPr id="6" name="Espace réservé de la date 5"/>
          <p:cNvSpPr>
            <a:spLocks noGrp="1"/>
          </p:cNvSpPr>
          <p:nvPr>
            <p:ph type="dt" sz="half" idx="10"/>
          </p:nvPr>
        </p:nvSpPr>
        <p:spPr/>
        <p:txBody>
          <a:bodyPr/>
          <a:lstStyle>
            <a:lvl1pPr>
              <a:defRPr>
                <a:latin typeface="Arial Black" panose="020B0A04020102020204" pitchFamily="34" charset="0"/>
              </a:defRPr>
            </a:lvl1pPr>
          </a:lstStyle>
          <a:p>
            <a:r>
              <a:rPr lang="fr-FR" smtClean="0"/>
              <a:t>Date</a:t>
            </a:r>
            <a:endParaRPr lang="fr-FR" dirty="0"/>
          </a:p>
        </p:txBody>
      </p:sp>
      <p:sp>
        <p:nvSpPr>
          <p:cNvPr id="7" name="Espace réservé du pied de page 6"/>
          <p:cNvSpPr>
            <a:spLocks noGrp="1"/>
          </p:cNvSpPr>
          <p:nvPr>
            <p:ph type="ftr" sz="quarter" idx="11"/>
          </p:nvPr>
        </p:nvSpPr>
        <p:spPr/>
        <p:txBody>
          <a:bodyPr/>
          <a:lstStyle>
            <a:lvl1pPr>
              <a:defRPr>
                <a:latin typeface="Arial Rounded MT Bold" panose="020F0704030504030204" pitchFamily="34" charset="0"/>
              </a:defRPr>
            </a:lvl1pPr>
          </a:lstStyle>
          <a:p>
            <a:r>
              <a:rPr lang="fr-FR" smtClean="0"/>
              <a:t>Operation</a:t>
            </a:r>
            <a:endParaRPr lang="fr-FR" dirty="0"/>
          </a:p>
        </p:txBody>
      </p:sp>
      <p:sp>
        <p:nvSpPr>
          <p:cNvPr id="10" name="Espace réservé du texte 9"/>
          <p:cNvSpPr>
            <a:spLocks noGrp="1"/>
          </p:cNvSpPr>
          <p:nvPr>
            <p:ph type="body" sz="quarter" idx="12"/>
          </p:nvPr>
        </p:nvSpPr>
        <p:spPr>
          <a:xfrm>
            <a:off x="801254" y="1626177"/>
            <a:ext cx="9460345" cy="4552949"/>
          </a:xfrm>
        </p:spPr>
        <p:txBody>
          <a:bodyPr>
            <a:normAutofit/>
          </a:bodyPr>
          <a:lstStyle>
            <a:lvl1pPr>
              <a:defRPr sz="3200">
                <a:latin typeface="Arial Rounded MT Bold" panose="020F0704030504030204" pitchFamily="34" charset="0"/>
              </a:defRPr>
            </a:lvl1pPr>
            <a:lvl2pPr>
              <a:defRPr sz="2800">
                <a:latin typeface="Arial Rounded MT Bold" panose="020F0704030504030204" pitchFamily="34" charset="0"/>
              </a:defRPr>
            </a:lvl2pPr>
            <a:lvl3pPr>
              <a:defRPr sz="2400">
                <a:latin typeface="Arial Rounded MT Bold" panose="020F0704030504030204" pitchFamily="34" charset="0"/>
              </a:defRPr>
            </a:lvl3pPr>
            <a:lvl4pPr>
              <a:defRPr sz="2000">
                <a:latin typeface="Arial Rounded MT Bold" panose="020F0704030504030204" pitchFamily="34" charset="0"/>
              </a:defRPr>
            </a:lvl4pPr>
            <a:lvl5pPr>
              <a:defRPr sz="2000">
                <a:latin typeface="Arial Rounded MT Bold" panose="020F0704030504030204" pitchFamily="34" charset="0"/>
              </a:defRPr>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Tree>
    <p:extLst>
      <p:ext uri="{BB962C8B-B14F-4D97-AF65-F5344CB8AC3E}">
        <p14:creationId xmlns:p14="http://schemas.microsoft.com/office/powerpoint/2010/main" val="4874410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379000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53709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BA9189A3-ADF0-4222-AF52-92A98061C2FB}" type="datetimeFigureOut">
              <a:rPr lang="fr-FR" smtClean="0"/>
              <a:t>05/07/2021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27616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BA9189A3-ADF0-4222-AF52-92A98061C2FB}" type="datetimeFigureOut">
              <a:rPr lang="fr-FR" smtClean="0"/>
              <a:t>05/07/2021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885646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BA9189A3-ADF0-4222-AF52-92A98061C2FB}" type="datetimeFigureOut">
              <a:rPr lang="fr-FR" smtClean="0"/>
              <a:t>05/07/2021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03599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A9189A3-ADF0-4222-AF52-92A98061C2FB}" type="datetimeFigureOut">
              <a:rPr lang="fr-FR" smtClean="0"/>
              <a:t>05/07/2021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1972342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9189A3-ADF0-4222-AF52-92A98061C2FB}" type="datetimeFigureOut">
              <a:rPr lang="fr-FR" smtClean="0"/>
              <a:t>05/07/2021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2654921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BA9189A3-ADF0-4222-AF52-92A98061C2FB}" type="datetimeFigureOut">
              <a:rPr lang="fr-FR" smtClean="0"/>
              <a:t>05/07/2021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364C8033-4FE9-4B6F-9C65-5D1F39BE3EDE}" type="slidenum">
              <a:rPr lang="fr-FR" smtClean="0"/>
              <a:t>‹N°›</a:t>
            </a:fld>
            <a:endParaRPr lang="fr-FR"/>
          </a:p>
        </p:txBody>
      </p:sp>
    </p:spTree>
    <p:extLst>
      <p:ext uri="{BB962C8B-B14F-4D97-AF65-F5344CB8AC3E}">
        <p14:creationId xmlns:p14="http://schemas.microsoft.com/office/powerpoint/2010/main" val="79369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9189A3-ADF0-4222-AF52-92A98061C2FB}" type="datetimeFigureOut">
              <a:rPr lang="fr-FR" smtClean="0"/>
              <a:t>05/07/2021</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C8033-4FE9-4B6F-9C65-5D1F39BE3EDE}" type="slidenum">
              <a:rPr lang="fr-FR" smtClean="0"/>
              <a:t>‹N°›</a:t>
            </a:fld>
            <a:endParaRPr lang="fr-FR"/>
          </a:p>
        </p:txBody>
      </p:sp>
    </p:spTree>
    <p:extLst>
      <p:ext uri="{BB962C8B-B14F-4D97-AF65-F5344CB8AC3E}">
        <p14:creationId xmlns:p14="http://schemas.microsoft.com/office/powerpoint/2010/main" val="3681777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4"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50110" y="365125"/>
            <a:ext cx="10344726" cy="1325563"/>
          </a:xfrm>
        </p:spPr>
        <p:txBody>
          <a:bodyPr>
            <a:noAutofit/>
          </a:bodyPr>
          <a:lstStyle/>
          <a:p>
            <a:r>
              <a:rPr lang="fr-FR" sz="7200" dirty="0" smtClean="0"/>
              <a:t>OPERATION</a:t>
            </a:r>
            <a:br>
              <a:rPr lang="fr-FR" sz="7200" dirty="0" smtClean="0"/>
            </a:br>
            <a:r>
              <a:rPr lang="fr-FR" sz="7200" dirty="0" smtClean="0"/>
              <a:t>DOUBLE CROSS</a:t>
            </a:r>
            <a:endParaRPr lang="fr-FR" sz="7200" dirty="0"/>
          </a:p>
        </p:txBody>
      </p:sp>
      <p:sp>
        <p:nvSpPr>
          <p:cNvPr id="3" name="Espace réservé du texte 2"/>
          <p:cNvSpPr>
            <a:spLocks noGrp="1"/>
          </p:cNvSpPr>
          <p:nvPr>
            <p:ph type="body" sz="quarter" idx="10"/>
          </p:nvPr>
        </p:nvSpPr>
        <p:spPr>
          <a:xfrm>
            <a:off x="8616661" y="2277097"/>
            <a:ext cx="3178175" cy="460375"/>
          </a:xfrm>
        </p:spPr>
        <p:txBody>
          <a:bodyPr>
            <a:normAutofit fontScale="85000" lnSpcReduction="10000"/>
          </a:bodyPr>
          <a:lstStyle/>
          <a:p>
            <a:pPr marL="0" indent="0">
              <a:buNone/>
            </a:pPr>
            <a:r>
              <a:rPr lang="fr-FR" dirty="0" smtClean="0"/>
              <a:t>06-02-1995 0855LOC</a:t>
            </a:r>
            <a:endParaRPr lang="fr-FR" dirty="0"/>
          </a:p>
        </p:txBody>
      </p:sp>
    </p:spTree>
    <p:extLst>
      <p:ext uri="{BB962C8B-B14F-4D97-AF65-F5344CB8AC3E}">
        <p14:creationId xmlns:p14="http://schemas.microsoft.com/office/powerpoint/2010/main" val="26197310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SQUIRREL</a:t>
            </a:r>
            <a:endParaRPr lang="fr-FR" sz="2500" dirty="0"/>
          </a:p>
        </p:txBody>
      </p:sp>
      <p:pic>
        <p:nvPicPr>
          <p:cNvPr id="2" name="Image 1"/>
          <p:cNvPicPr>
            <a:picLocks noChangeAspect="1"/>
          </p:cNvPicPr>
          <p:nvPr/>
        </p:nvPicPr>
        <p:blipFill>
          <a:blip r:embed="rId2"/>
          <a:stretch>
            <a:fillRect/>
          </a:stretch>
        </p:blipFill>
        <p:spPr>
          <a:xfrm>
            <a:off x="801255" y="1984787"/>
            <a:ext cx="7047188" cy="4556149"/>
          </a:xfrm>
          <a:prstGeom prst="rect">
            <a:avLst/>
          </a:prstGeom>
        </p:spPr>
      </p:pic>
      <p:sp>
        <p:nvSpPr>
          <p:cNvPr id="6" name="Espace réservé du texte 2"/>
          <p:cNvSpPr>
            <a:spLocks noGrp="1"/>
          </p:cNvSpPr>
          <p:nvPr>
            <p:ph type="body" sz="quarter" idx="12"/>
          </p:nvPr>
        </p:nvSpPr>
        <p:spPr>
          <a:xfrm>
            <a:off x="7895771" y="2115863"/>
            <a:ext cx="2365829" cy="3776937"/>
          </a:xfrm>
        </p:spPr>
        <p:txBody>
          <a:bodyPr>
            <a:noAutofit/>
          </a:bodyPr>
          <a:lstStyle/>
          <a:p>
            <a:pPr marL="0" indent="0">
              <a:buNone/>
            </a:pPr>
            <a:r>
              <a:rPr lang="fr-FR" sz="1600" dirty="0" err="1" smtClean="0"/>
              <a:t>Coord</a:t>
            </a:r>
            <a:r>
              <a:rPr lang="fr-FR" sz="1600" dirty="0" smtClean="0"/>
              <a:t> </a:t>
            </a:r>
            <a:r>
              <a:rPr lang="fr-FR" sz="1600" dirty="0" err="1" smtClean="0"/>
              <a:t>approx</a:t>
            </a:r>
            <a:r>
              <a:rPr lang="fr-FR" sz="1600" dirty="0" smtClean="0"/>
              <a:t> :</a:t>
            </a:r>
          </a:p>
          <a:p>
            <a:pPr marL="0" indent="0">
              <a:buNone/>
            </a:pPr>
            <a:r>
              <a:rPr lang="fr-FR" sz="1600" dirty="0" smtClean="0"/>
              <a:t>N 33,13,684</a:t>
            </a:r>
          </a:p>
          <a:p>
            <a:pPr marL="0" indent="0">
              <a:buNone/>
            </a:pPr>
            <a:r>
              <a:rPr lang="fr-FR" sz="1600" dirty="0" smtClean="0"/>
              <a:t>E036,28,094</a:t>
            </a:r>
          </a:p>
          <a:p>
            <a:pPr marL="0" indent="0">
              <a:buNone/>
            </a:pPr>
            <a:endParaRPr lang="fr-FR" sz="1600" dirty="0"/>
          </a:p>
          <a:p>
            <a:pPr marL="0" indent="0">
              <a:buNone/>
            </a:pPr>
            <a:r>
              <a:rPr lang="fr-FR" sz="1600" dirty="0" smtClean="0"/>
              <a:t>37S BS 64041 79365</a:t>
            </a:r>
          </a:p>
          <a:p>
            <a:pPr marL="0" indent="0">
              <a:buNone/>
            </a:pPr>
            <a:endParaRPr lang="fr-FR" sz="1600" dirty="0"/>
          </a:p>
          <a:p>
            <a:pPr marL="0" indent="0">
              <a:buNone/>
            </a:pPr>
            <a:r>
              <a:rPr lang="fr-FR" sz="1600" dirty="0" smtClean="0"/>
              <a:t>Alt :1964ft</a:t>
            </a:r>
            <a:endParaRPr lang="fr-FR" sz="1600" dirty="0"/>
          </a:p>
        </p:txBody>
      </p:sp>
    </p:spTree>
    <p:extLst>
      <p:ext uri="{BB962C8B-B14F-4D97-AF65-F5344CB8AC3E}">
        <p14:creationId xmlns:p14="http://schemas.microsoft.com/office/powerpoint/2010/main" val="7376595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CORGI</a:t>
            </a:r>
            <a:endParaRPr lang="fr-FR" sz="2500" dirty="0"/>
          </a:p>
        </p:txBody>
      </p:sp>
      <p:pic>
        <p:nvPicPr>
          <p:cNvPr id="3" name="Image 2"/>
          <p:cNvPicPr>
            <a:picLocks noChangeAspect="1"/>
          </p:cNvPicPr>
          <p:nvPr/>
        </p:nvPicPr>
        <p:blipFill>
          <a:blip r:embed="rId2"/>
          <a:stretch>
            <a:fillRect/>
          </a:stretch>
        </p:blipFill>
        <p:spPr>
          <a:xfrm>
            <a:off x="537029" y="2115863"/>
            <a:ext cx="7133630" cy="3776937"/>
          </a:xfrm>
          <a:prstGeom prst="rect">
            <a:avLst/>
          </a:prstGeom>
        </p:spPr>
      </p:pic>
      <p:sp>
        <p:nvSpPr>
          <p:cNvPr id="6" name="Espace réservé du texte 2"/>
          <p:cNvSpPr>
            <a:spLocks noGrp="1"/>
          </p:cNvSpPr>
          <p:nvPr>
            <p:ph type="body" sz="quarter" idx="12"/>
          </p:nvPr>
        </p:nvSpPr>
        <p:spPr>
          <a:xfrm>
            <a:off x="7895771" y="2115863"/>
            <a:ext cx="2365829" cy="3776937"/>
          </a:xfrm>
        </p:spPr>
        <p:txBody>
          <a:bodyPr>
            <a:noAutofit/>
          </a:bodyPr>
          <a:lstStyle/>
          <a:p>
            <a:pPr marL="0" indent="0">
              <a:buNone/>
            </a:pPr>
            <a:r>
              <a:rPr lang="fr-FR" sz="1600" dirty="0" err="1" smtClean="0"/>
              <a:t>Coord</a:t>
            </a:r>
            <a:r>
              <a:rPr lang="fr-FR" sz="1600" dirty="0" smtClean="0"/>
              <a:t> </a:t>
            </a:r>
            <a:r>
              <a:rPr lang="fr-FR" sz="1600" dirty="0" err="1" smtClean="0"/>
              <a:t>approx</a:t>
            </a:r>
            <a:r>
              <a:rPr lang="fr-FR" sz="1600" dirty="0" smtClean="0"/>
              <a:t> :</a:t>
            </a:r>
          </a:p>
          <a:p>
            <a:pPr marL="0" indent="0">
              <a:buNone/>
            </a:pPr>
            <a:r>
              <a:rPr lang="fr-FR" sz="1600" dirty="0" smtClean="0"/>
              <a:t>N 33,20,910</a:t>
            </a:r>
          </a:p>
          <a:p>
            <a:pPr marL="0" indent="0">
              <a:buNone/>
            </a:pPr>
            <a:r>
              <a:rPr lang="fr-FR" sz="1600" dirty="0" smtClean="0"/>
              <a:t>E036,19,477</a:t>
            </a:r>
          </a:p>
          <a:p>
            <a:pPr marL="0" indent="0">
              <a:buNone/>
            </a:pPr>
            <a:endParaRPr lang="fr-FR" sz="1600" dirty="0"/>
          </a:p>
          <a:p>
            <a:pPr marL="0" indent="0">
              <a:buNone/>
            </a:pPr>
            <a:r>
              <a:rPr lang="fr-FR" sz="1600" dirty="0" smtClean="0"/>
              <a:t>37S BS 50984 93048</a:t>
            </a:r>
          </a:p>
          <a:p>
            <a:pPr marL="0" indent="0">
              <a:buNone/>
            </a:pPr>
            <a:endParaRPr lang="fr-FR" sz="1600" dirty="0"/>
          </a:p>
          <a:p>
            <a:pPr marL="0" indent="0">
              <a:buNone/>
            </a:pPr>
            <a:r>
              <a:rPr lang="fr-FR" sz="1600" dirty="0" smtClean="0"/>
              <a:t>Alt :2516ft</a:t>
            </a:r>
            <a:endParaRPr lang="fr-FR" sz="1600" dirty="0"/>
          </a:p>
        </p:txBody>
      </p:sp>
    </p:spTree>
    <p:extLst>
      <p:ext uri="{BB962C8B-B14F-4D97-AF65-F5344CB8AC3E}">
        <p14:creationId xmlns:p14="http://schemas.microsoft.com/office/powerpoint/2010/main" val="3031247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p:cNvSpPr txBox="1">
            <a:spLocks/>
          </p:cNvSpPr>
          <p:nvPr/>
        </p:nvSpPr>
        <p:spPr>
          <a:xfrm>
            <a:off x="254978" y="1634858"/>
            <a:ext cx="4308230" cy="4552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400" b="1" u="sng" dirty="0" smtClean="0"/>
              <a:t>EWR :</a:t>
            </a:r>
          </a:p>
          <a:p>
            <a:pPr marL="0" indent="0">
              <a:buNone/>
            </a:pPr>
            <a:endParaRPr lang="fr-FR" sz="2800" dirty="0" smtClean="0"/>
          </a:p>
          <a:p>
            <a:r>
              <a:rPr lang="fr-FR" sz="2500" dirty="0" smtClean="0"/>
              <a:t>1 E3-A au sud ouest du </a:t>
            </a:r>
            <a:r>
              <a:rPr lang="fr-FR" sz="2500" dirty="0" err="1" smtClean="0"/>
              <a:t>Théatre</a:t>
            </a:r>
            <a:r>
              <a:rPr lang="fr-FR" sz="2500" dirty="0" smtClean="0"/>
              <a:t> à 0915LOC </a:t>
            </a:r>
          </a:p>
          <a:p>
            <a:r>
              <a:rPr lang="fr-FR" sz="2500" dirty="0" smtClean="0"/>
              <a:t>1 E2 au dessus du CVN71 à 0915 LOC</a:t>
            </a:r>
            <a:endParaRPr lang="fr-FR" sz="2500" dirty="0"/>
          </a:p>
        </p:txBody>
      </p:sp>
      <p:sp>
        <p:nvSpPr>
          <p:cNvPr id="7" name="Titre 6"/>
          <p:cNvSpPr>
            <a:spLocks noGrp="1"/>
          </p:cNvSpPr>
          <p:nvPr>
            <p:ph type="title"/>
          </p:nvPr>
        </p:nvSpPr>
        <p:spPr/>
        <p:txBody>
          <a:bodyPr/>
          <a:lstStyle/>
          <a:p>
            <a:r>
              <a:rPr lang="fr-FR" dirty="0" smtClean="0"/>
              <a:t>Support</a:t>
            </a:r>
            <a:endParaRPr lang="fr-FR" dirty="0"/>
          </a:p>
        </p:txBody>
      </p:sp>
      <p:sp>
        <p:nvSpPr>
          <p:cNvPr id="10" name="Espace réservé du texte 2"/>
          <p:cNvSpPr txBox="1">
            <a:spLocks/>
          </p:cNvSpPr>
          <p:nvPr/>
        </p:nvSpPr>
        <p:spPr>
          <a:xfrm>
            <a:off x="4876800" y="1532851"/>
            <a:ext cx="5487687" cy="38106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400" u="sng" dirty="0" smtClean="0"/>
              <a:t>Annexe:</a:t>
            </a:r>
          </a:p>
          <a:p>
            <a:pPr marL="0" indent="0">
              <a:buNone/>
            </a:pPr>
            <a:endParaRPr lang="fr-FR" sz="2200" dirty="0" smtClean="0"/>
          </a:p>
          <a:p>
            <a:r>
              <a:rPr lang="fr-FR" sz="2200" dirty="0" smtClean="0"/>
              <a:t>BARCAP au dessus de Megiddo à 0915LOC</a:t>
            </a:r>
          </a:p>
          <a:p>
            <a:r>
              <a:rPr lang="fr-FR" sz="2200" dirty="0" smtClean="0"/>
              <a:t>Strike sur SQUIRREL (</a:t>
            </a:r>
            <a:r>
              <a:rPr lang="fr-FR" sz="2200" dirty="0" err="1" smtClean="0"/>
              <a:t>Scud</a:t>
            </a:r>
            <a:r>
              <a:rPr lang="fr-FR" sz="2200" dirty="0" smtClean="0"/>
              <a:t>) à 1020LOC</a:t>
            </a:r>
          </a:p>
          <a:p>
            <a:r>
              <a:rPr lang="fr-FR" sz="2200" dirty="0" smtClean="0"/>
              <a:t>BARCAP au dessus de </a:t>
            </a:r>
            <a:r>
              <a:rPr lang="fr-FR" sz="2200" dirty="0" err="1" smtClean="0"/>
              <a:t>Ramat</a:t>
            </a:r>
            <a:r>
              <a:rPr lang="fr-FR" sz="2200" dirty="0" smtClean="0"/>
              <a:t> David à 0940LOC</a:t>
            </a:r>
          </a:p>
          <a:p>
            <a:endParaRPr lang="fr-FR" sz="2200" dirty="0"/>
          </a:p>
        </p:txBody>
      </p:sp>
    </p:spTree>
    <p:extLst>
      <p:ext uri="{BB962C8B-B14F-4D97-AF65-F5344CB8AC3E}">
        <p14:creationId xmlns:p14="http://schemas.microsoft.com/office/powerpoint/2010/main" val="1711064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SITAC</a:t>
            </a:r>
            <a:endParaRPr lang="fr-FR" dirty="0"/>
          </a:p>
        </p:txBody>
      </p:sp>
      <p:sp>
        <p:nvSpPr>
          <p:cNvPr id="3" name="Espace réservé du texte 2"/>
          <p:cNvSpPr>
            <a:spLocks noGrp="1"/>
          </p:cNvSpPr>
          <p:nvPr>
            <p:ph type="body" sz="quarter" idx="12"/>
          </p:nvPr>
        </p:nvSpPr>
        <p:spPr>
          <a:xfrm>
            <a:off x="322282" y="1190748"/>
            <a:ext cx="9460345" cy="5384223"/>
          </a:xfrm>
        </p:spPr>
        <p:txBody>
          <a:bodyPr>
            <a:noAutofit/>
          </a:bodyPr>
          <a:lstStyle/>
          <a:p>
            <a:pPr marL="0" indent="0">
              <a:buNone/>
            </a:pPr>
            <a:r>
              <a:rPr lang="fr-FR" sz="1600" dirty="0" smtClean="0"/>
              <a:t>Messieurs, félicitations l’affaiblissement des bases aériennes du secteur de Damas commence à se faire cruellement ressentir du côté Syrien.</a:t>
            </a:r>
            <a:endParaRPr lang="fr-FR" sz="1600" dirty="0"/>
          </a:p>
          <a:p>
            <a:pPr marL="0" indent="0">
              <a:buNone/>
            </a:pPr>
            <a:r>
              <a:rPr lang="fr-FR" sz="1600" dirty="0"/>
              <a:t>Malheureusement, cette victoire arrive avec un coût élevé en terme d’appareils : Nous avons perdu un grand nombre de machines et leurs pilotes lors de cette première journée, et nous ne pouvons plus nous permettre la moindre perte si nous voulons atteindre notre objectif.</a:t>
            </a:r>
          </a:p>
          <a:p>
            <a:pPr marL="0" indent="0">
              <a:buNone/>
            </a:pPr>
            <a:r>
              <a:rPr lang="fr-FR" sz="1600" dirty="0"/>
              <a:t>Nous déplorons aussi la perte de </a:t>
            </a:r>
            <a:r>
              <a:rPr lang="fr-FR" sz="1600" dirty="0" smtClean="0"/>
              <a:t>plusieurs </a:t>
            </a:r>
            <a:r>
              <a:rPr lang="fr-FR" sz="1600" dirty="0" err="1" smtClean="0"/>
              <a:t>Hornets</a:t>
            </a:r>
            <a:r>
              <a:rPr lang="fr-FR" sz="1600" dirty="0" smtClean="0"/>
              <a:t> : heureusement un de nos 3 pilotes disparu a pu </a:t>
            </a:r>
            <a:r>
              <a:rPr lang="fr-FR" sz="1600" dirty="0" err="1" smtClean="0"/>
              <a:t>etre</a:t>
            </a:r>
            <a:r>
              <a:rPr lang="fr-FR" sz="1600" dirty="0" smtClean="0"/>
              <a:t> </a:t>
            </a:r>
            <a:r>
              <a:rPr lang="fr-FR" sz="1600" dirty="0" err="1" smtClean="0"/>
              <a:t>repéché</a:t>
            </a:r>
            <a:r>
              <a:rPr lang="fr-FR" sz="1600" dirty="0" smtClean="0"/>
              <a:t> durant la nuit et il est apte au combat, c’est néanmoins un </a:t>
            </a:r>
            <a:r>
              <a:rPr lang="fr-FR" sz="1600" dirty="0"/>
              <a:t>gros coup au moral pour nos troupes : il faut remettre les compteurs à zéro messieurs !</a:t>
            </a:r>
          </a:p>
          <a:p>
            <a:pPr marL="0" indent="0">
              <a:buNone/>
            </a:pPr>
            <a:r>
              <a:rPr lang="fr-FR" sz="1600" dirty="0"/>
              <a:t>L’amiral </a:t>
            </a:r>
            <a:r>
              <a:rPr lang="fr-FR" sz="1600" dirty="0" err="1" smtClean="0"/>
              <a:t>Cocoboobs</a:t>
            </a:r>
            <a:r>
              <a:rPr lang="fr-FR" sz="1600" dirty="0" smtClean="0"/>
              <a:t> nous </a:t>
            </a:r>
            <a:r>
              <a:rPr lang="fr-FR" sz="1600" dirty="0"/>
              <a:t>demande de décoller rapidement et de faire souffrir la CAP </a:t>
            </a:r>
            <a:r>
              <a:rPr lang="fr-FR" sz="1600" dirty="0" smtClean="0"/>
              <a:t>ennemie </a:t>
            </a:r>
            <a:r>
              <a:rPr lang="fr-FR" sz="1600" dirty="0"/>
              <a:t>autant qu’elle nous a fait souffrir </a:t>
            </a:r>
            <a:r>
              <a:rPr lang="fr-FR" sz="1600" dirty="0" smtClean="0"/>
              <a:t>hier.</a:t>
            </a:r>
            <a:endParaRPr lang="fr-FR" sz="1600" dirty="0"/>
          </a:p>
          <a:p>
            <a:pPr marL="0" indent="0">
              <a:buNone/>
            </a:pPr>
            <a:r>
              <a:rPr lang="fr-FR" sz="1600" dirty="0" smtClean="0"/>
              <a:t>En parallèle de notre action aérienne, un groupe de </a:t>
            </a:r>
            <a:r>
              <a:rPr lang="fr-FR" sz="1600" dirty="0" smtClean="0"/>
              <a:t>2 </a:t>
            </a:r>
            <a:r>
              <a:rPr lang="fr-FR" sz="1600" dirty="0" smtClean="0"/>
              <a:t>A10C ira frapper les défenses blindées de la base de </a:t>
            </a:r>
            <a:r>
              <a:rPr lang="fr-FR" sz="1600" dirty="0" err="1" smtClean="0"/>
              <a:t>Marj</a:t>
            </a:r>
            <a:r>
              <a:rPr lang="fr-FR" sz="1600" dirty="0" smtClean="0"/>
              <a:t> </a:t>
            </a:r>
            <a:r>
              <a:rPr lang="fr-FR" sz="1600" dirty="0" err="1" smtClean="0"/>
              <a:t>Ruhayyil</a:t>
            </a:r>
            <a:r>
              <a:rPr lang="fr-FR" sz="1600" dirty="0" smtClean="0"/>
              <a:t>. Charge à vous de lui ouvrir une fenêtre pour leur frappe prévue à 1000LOC.</a:t>
            </a:r>
            <a:endParaRPr lang="fr-FR" sz="1600" dirty="0"/>
          </a:p>
          <a:p>
            <a:pPr marL="0" indent="0">
              <a:buNone/>
            </a:pPr>
            <a:endParaRPr lang="fr-FR" sz="1600" dirty="0"/>
          </a:p>
          <a:p>
            <a:pPr marL="0" indent="0">
              <a:buNone/>
            </a:pPr>
            <a:r>
              <a:rPr lang="fr-FR" sz="1600" dirty="0"/>
              <a:t>Une fois ces objectifs </a:t>
            </a:r>
            <a:r>
              <a:rPr lang="fr-FR" sz="1600" dirty="0" smtClean="0"/>
              <a:t>atteints nos troupes au sol pourront pousser plus en avant en direction de Damas et </a:t>
            </a:r>
            <a:r>
              <a:rPr lang="fr-FR" sz="1600" dirty="0"/>
              <a:t>envisager de prendre des position stratégiques à l</a:t>
            </a:r>
            <a:r>
              <a:rPr lang="fr-FR" sz="1600" dirty="0" smtClean="0"/>
              <a:t>’ ennemi </a:t>
            </a:r>
            <a:r>
              <a:rPr lang="fr-FR" sz="1600" dirty="0"/>
              <a:t>et progresser vers le cœur de la Syrie.</a:t>
            </a:r>
          </a:p>
          <a:p>
            <a:pPr marL="0" indent="0">
              <a:buNone/>
            </a:pPr>
            <a:endParaRPr lang="fr-FR" sz="1600" dirty="0"/>
          </a:p>
          <a:p>
            <a:pPr marL="0" indent="0">
              <a:buNone/>
            </a:pPr>
            <a:r>
              <a:rPr lang="fr-FR" sz="1600" dirty="0"/>
              <a:t>Messieurs à vos machines et continuez la poussée vers Damas !!</a:t>
            </a:r>
          </a:p>
        </p:txBody>
      </p:sp>
    </p:spTree>
    <p:extLst>
      <p:ext uri="{BB962C8B-B14F-4D97-AF65-F5344CB8AC3E}">
        <p14:creationId xmlns:p14="http://schemas.microsoft.com/office/powerpoint/2010/main" val="11793951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SITAC</a:t>
            </a:r>
            <a:endParaRPr lang="fr-FR" dirty="0"/>
          </a:p>
        </p:txBody>
      </p:sp>
      <p:pic>
        <p:nvPicPr>
          <p:cNvPr id="3" name="Image 2"/>
          <p:cNvPicPr>
            <a:picLocks noChangeAspect="1"/>
          </p:cNvPicPr>
          <p:nvPr/>
        </p:nvPicPr>
        <p:blipFill>
          <a:blip r:embed="rId2"/>
          <a:stretch>
            <a:fillRect/>
          </a:stretch>
        </p:blipFill>
        <p:spPr>
          <a:xfrm>
            <a:off x="1801169" y="1175657"/>
            <a:ext cx="7563404" cy="5418016"/>
          </a:xfrm>
          <a:prstGeom prst="rect">
            <a:avLst/>
          </a:prstGeom>
        </p:spPr>
      </p:pic>
    </p:spTree>
    <p:extLst>
      <p:ext uri="{BB962C8B-B14F-4D97-AF65-F5344CB8AC3E}">
        <p14:creationId xmlns:p14="http://schemas.microsoft.com/office/powerpoint/2010/main" val="4083949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PUMA 1/3</a:t>
            </a:r>
            <a:br>
              <a:rPr lang="fr-FR" dirty="0" smtClean="0"/>
            </a:br>
            <a:r>
              <a:rPr lang="fr-FR" dirty="0" smtClean="0"/>
              <a:t>(</a:t>
            </a:r>
            <a:r>
              <a:rPr lang="fr-FR" dirty="0" err="1" smtClean="0"/>
              <a:t>Hog</a:t>
            </a:r>
            <a:r>
              <a:rPr lang="fr-FR" dirty="0" smtClean="0"/>
              <a:t>)</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Frelon-1 L= TARCAP</a:t>
            </a:r>
          </a:p>
          <a:p>
            <a:pPr marL="0" indent="0">
              <a:buNone/>
            </a:pPr>
            <a:r>
              <a:rPr lang="fr-FR" sz="1600" dirty="0"/>
              <a:t> </a:t>
            </a:r>
            <a:r>
              <a:rPr lang="fr-FR" sz="1600" dirty="0" smtClean="0"/>
              <a:t> Felix-1 = </a:t>
            </a:r>
            <a:r>
              <a:rPr lang="fr-FR" sz="1600" dirty="0" err="1" smtClean="0"/>
              <a:t>Fighter</a:t>
            </a:r>
            <a:r>
              <a:rPr lang="fr-FR" sz="1600" dirty="0" smtClean="0"/>
              <a:t> </a:t>
            </a:r>
            <a:r>
              <a:rPr lang="fr-FR" sz="1600" dirty="0" err="1" smtClean="0"/>
              <a:t>sweep</a:t>
            </a:r>
            <a:endParaRPr lang="fr-FR" sz="1600" dirty="0" smtClean="0"/>
          </a:p>
          <a:p>
            <a:pPr marL="0" indent="0">
              <a:buNone/>
            </a:pPr>
            <a:r>
              <a:rPr lang="fr-FR" sz="1600" dirty="0"/>
              <a:t> </a:t>
            </a:r>
            <a:r>
              <a:rPr lang="fr-FR" sz="1600" dirty="0" smtClean="0"/>
              <a:t> Super-1 L= TARCAP</a:t>
            </a:r>
          </a:p>
          <a:p>
            <a:pPr marL="0" indent="0">
              <a:buNone/>
            </a:pPr>
            <a:r>
              <a:rPr lang="fr-FR" sz="1600" dirty="0"/>
              <a:t> </a:t>
            </a:r>
            <a:r>
              <a:rPr lang="fr-FR" sz="1600" dirty="0" smtClean="0"/>
              <a:t> Hog-1 L= Strike</a:t>
            </a:r>
          </a:p>
          <a:p>
            <a:pPr marL="0" indent="0">
              <a:buNone/>
            </a:pPr>
            <a:endParaRPr lang="fr-FR" sz="1600" dirty="0"/>
          </a:p>
          <a:p>
            <a:pPr marL="0" indent="0">
              <a:buNone/>
            </a:pPr>
            <a:r>
              <a:rPr lang="fr-FR" sz="1600" dirty="0" smtClean="0"/>
              <a:t>TOT : 1000LOC</a:t>
            </a:r>
          </a:p>
          <a:p>
            <a:pPr marL="0" indent="0">
              <a:buNone/>
            </a:pPr>
            <a:endParaRPr lang="fr-FR" sz="1600" dirty="0"/>
          </a:p>
          <a:p>
            <a:pPr marL="0" indent="0">
              <a:buNone/>
            </a:pPr>
            <a:r>
              <a:rPr lang="fr-FR" sz="1600" dirty="0" smtClean="0"/>
              <a:t>Target : Armor at </a:t>
            </a:r>
            <a:r>
              <a:rPr lang="fr-FR" sz="1600" dirty="0" err="1" smtClean="0"/>
              <a:t>Marj</a:t>
            </a:r>
            <a:r>
              <a:rPr lang="fr-FR" sz="1600" dirty="0" smtClean="0"/>
              <a:t> </a:t>
            </a:r>
            <a:r>
              <a:rPr lang="fr-FR" sz="1600" dirty="0" err="1" smtClean="0"/>
              <a:t>Ruhayyil</a:t>
            </a:r>
            <a:endParaRPr lang="fr-FR" sz="1600" dirty="0" smtClean="0"/>
          </a:p>
          <a:p>
            <a:pPr marL="0" indent="0">
              <a:buNone/>
            </a:pPr>
            <a:r>
              <a:rPr lang="fr-FR" sz="1600" dirty="0" err="1" smtClean="0"/>
              <a:t>Secondary</a:t>
            </a:r>
            <a:r>
              <a:rPr lang="fr-FR" sz="1600" dirty="0" smtClean="0"/>
              <a:t> </a:t>
            </a:r>
            <a:r>
              <a:rPr lang="fr-FR" sz="1600" dirty="0" err="1" smtClean="0"/>
              <a:t>target</a:t>
            </a:r>
            <a:r>
              <a:rPr lang="fr-FR" sz="1600" dirty="0" smtClean="0"/>
              <a:t> : DEAD SA-8 at CORGI</a:t>
            </a:r>
          </a:p>
          <a:p>
            <a:pPr marL="0" indent="0">
              <a:buNone/>
            </a:pPr>
            <a:endParaRPr lang="fr-FR" sz="1600" dirty="0"/>
          </a:p>
        </p:txBody>
      </p:sp>
      <p:pic>
        <p:nvPicPr>
          <p:cNvPr id="3" name="Image 2"/>
          <p:cNvPicPr>
            <a:picLocks noChangeAspect="1"/>
          </p:cNvPicPr>
          <p:nvPr/>
        </p:nvPicPr>
        <p:blipFill>
          <a:blip r:embed="rId2"/>
          <a:stretch>
            <a:fillRect/>
          </a:stretch>
        </p:blipFill>
        <p:spPr>
          <a:xfrm>
            <a:off x="321593" y="1404363"/>
            <a:ext cx="7718522" cy="4997416"/>
          </a:xfrm>
          <a:prstGeom prst="rect">
            <a:avLst/>
          </a:prstGeom>
        </p:spPr>
      </p:pic>
    </p:spTree>
    <p:extLst>
      <p:ext uri="{BB962C8B-B14F-4D97-AF65-F5344CB8AC3E}">
        <p14:creationId xmlns:p14="http://schemas.microsoft.com/office/powerpoint/2010/main" val="795898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PUMA 2/3</a:t>
            </a:r>
            <a:br>
              <a:rPr lang="fr-FR" dirty="0" smtClean="0"/>
            </a:br>
            <a:r>
              <a:rPr lang="fr-FR" dirty="0" smtClean="0"/>
              <a:t>(Felix)</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Frelon-1 L= TARCAP</a:t>
            </a:r>
          </a:p>
          <a:p>
            <a:pPr marL="0" indent="0">
              <a:buNone/>
            </a:pPr>
            <a:r>
              <a:rPr lang="fr-FR" sz="1600" dirty="0"/>
              <a:t> </a:t>
            </a:r>
            <a:r>
              <a:rPr lang="fr-FR" sz="1600" dirty="0" smtClean="0"/>
              <a:t> Felix-1 = </a:t>
            </a:r>
            <a:r>
              <a:rPr lang="fr-FR" sz="1600" dirty="0" err="1" smtClean="0"/>
              <a:t>Fighter</a:t>
            </a:r>
            <a:r>
              <a:rPr lang="fr-FR" sz="1600" dirty="0" smtClean="0"/>
              <a:t> </a:t>
            </a:r>
            <a:r>
              <a:rPr lang="fr-FR" sz="1600" dirty="0" err="1" smtClean="0"/>
              <a:t>sweep</a:t>
            </a:r>
            <a:endParaRPr lang="fr-FR" sz="1600" dirty="0" smtClean="0"/>
          </a:p>
          <a:p>
            <a:pPr marL="0" indent="0">
              <a:buNone/>
            </a:pPr>
            <a:r>
              <a:rPr lang="fr-FR" sz="1600" dirty="0"/>
              <a:t> </a:t>
            </a:r>
            <a:r>
              <a:rPr lang="fr-FR" sz="1600" dirty="0" smtClean="0"/>
              <a:t> Super-1 L= TARCAP</a:t>
            </a:r>
          </a:p>
          <a:p>
            <a:pPr marL="0" indent="0">
              <a:buNone/>
            </a:pPr>
            <a:r>
              <a:rPr lang="fr-FR" sz="1600" dirty="0"/>
              <a:t> </a:t>
            </a:r>
            <a:r>
              <a:rPr lang="fr-FR" sz="1600" dirty="0" smtClean="0"/>
              <a:t> Hog-1 L= Strike</a:t>
            </a:r>
          </a:p>
          <a:p>
            <a:pPr marL="0" indent="0">
              <a:buNone/>
            </a:pPr>
            <a:endParaRPr lang="fr-FR" sz="1600" dirty="0"/>
          </a:p>
          <a:p>
            <a:pPr marL="0" indent="0">
              <a:buNone/>
            </a:pPr>
            <a:r>
              <a:rPr lang="fr-FR" sz="1600" dirty="0" smtClean="0"/>
              <a:t>TOT : 1000LOC</a:t>
            </a:r>
          </a:p>
          <a:p>
            <a:pPr marL="0" indent="0">
              <a:buNone/>
            </a:pPr>
            <a:endParaRPr lang="fr-FR" sz="1600" dirty="0"/>
          </a:p>
          <a:p>
            <a:pPr marL="0" indent="0">
              <a:buNone/>
            </a:pPr>
            <a:r>
              <a:rPr lang="fr-FR" sz="1600" dirty="0" smtClean="0"/>
              <a:t>Target : Armor at </a:t>
            </a:r>
            <a:r>
              <a:rPr lang="fr-FR" sz="1600" dirty="0" err="1" smtClean="0"/>
              <a:t>Marj</a:t>
            </a:r>
            <a:r>
              <a:rPr lang="fr-FR" sz="1600" dirty="0" smtClean="0"/>
              <a:t> </a:t>
            </a:r>
            <a:r>
              <a:rPr lang="fr-FR" sz="1600" dirty="0" err="1" smtClean="0"/>
              <a:t>Ruhayyil</a:t>
            </a:r>
            <a:endParaRPr lang="fr-FR" sz="1600" dirty="0" smtClean="0"/>
          </a:p>
          <a:p>
            <a:pPr marL="0" indent="0">
              <a:buNone/>
            </a:pPr>
            <a:r>
              <a:rPr lang="fr-FR" sz="1600" dirty="0" err="1" smtClean="0"/>
              <a:t>Secondary</a:t>
            </a:r>
            <a:r>
              <a:rPr lang="fr-FR" sz="1600" dirty="0" smtClean="0"/>
              <a:t> </a:t>
            </a:r>
            <a:r>
              <a:rPr lang="fr-FR" sz="1600" dirty="0" err="1" smtClean="0"/>
              <a:t>target</a:t>
            </a:r>
            <a:r>
              <a:rPr lang="fr-FR" sz="1600" dirty="0" smtClean="0"/>
              <a:t> : DEAD SA-8 at CORGI</a:t>
            </a:r>
          </a:p>
          <a:p>
            <a:pPr marL="0" indent="0">
              <a:buNone/>
            </a:pPr>
            <a:endParaRPr lang="fr-FR" sz="1600" dirty="0"/>
          </a:p>
        </p:txBody>
      </p:sp>
      <p:pic>
        <p:nvPicPr>
          <p:cNvPr id="4" name="Image 3"/>
          <p:cNvPicPr>
            <a:picLocks noChangeAspect="1"/>
          </p:cNvPicPr>
          <p:nvPr/>
        </p:nvPicPr>
        <p:blipFill>
          <a:blip r:embed="rId2"/>
          <a:stretch>
            <a:fillRect/>
          </a:stretch>
        </p:blipFill>
        <p:spPr>
          <a:xfrm>
            <a:off x="1286222" y="1426204"/>
            <a:ext cx="6554759" cy="4952894"/>
          </a:xfrm>
          <a:prstGeom prst="rect">
            <a:avLst/>
          </a:prstGeom>
        </p:spPr>
      </p:pic>
    </p:spTree>
    <p:extLst>
      <p:ext uri="{BB962C8B-B14F-4D97-AF65-F5344CB8AC3E}">
        <p14:creationId xmlns:p14="http://schemas.microsoft.com/office/powerpoint/2010/main" val="10189381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Tasking</a:t>
            </a:r>
            <a:r>
              <a:rPr lang="fr-FR" dirty="0" smtClean="0"/>
              <a:t> – PUMA 3/3</a:t>
            </a:r>
            <a:br>
              <a:rPr lang="fr-FR" dirty="0" smtClean="0"/>
            </a:br>
            <a:r>
              <a:rPr lang="fr-FR" dirty="0" smtClean="0"/>
              <a:t>(Frelon – Super)</a:t>
            </a:r>
            <a:endParaRPr lang="fr-FR" dirty="0"/>
          </a:p>
        </p:txBody>
      </p:sp>
      <p:sp>
        <p:nvSpPr>
          <p:cNvPr id="6" name="Espace réservé du texte 2"/>
          <p:cNvSpPr>
            <a:spLocks noGrp="1"/>
          </p:cNvSpPr>
          <p:nvPr>
            <p:ph type="body" sz="quarter" idx="12"/>
          </p:nvPr>
        </p:nvSpPr>
        <p:spPr>
          <a:xfrm>
            <a:off x="8142514" y="1626177"/>
            <a:ext cx="3396343" cy="4552949"/>
          </a:xfrm>
        </p:spPr>
        <p:txBody>
          <a:bodyPr>
            <a:noAutofit/>
          </a:bodyPr>
          <a:lstStyle/>
          <a:p>
            <a:pPr marL="0" indent="0">
              <a:buNone/>
            </a:pPr>
            <a:r>
              <a:rPr lang="fr-FR" sz="1600" dirty="0" err="1" smtClean="0"/>
              <a:t>Flights</a:t>
            </a:r>
            <a:r>
              <a:rPr lang="fr-FR" sz="1600" dirty="0" smtClean="0"/>
              <a:t> :</a:t>
            </a:r>
          </a:p>
          <a:p>
            <a:pPr marL="0" indent="0">
              <a:buNone/>
            </a:pPr>
            <a:r>
              <a:rPr lang="fr-FR" sz="1600" dirty="0" smtClean="0"/>
              <a:t>  Frelon-1 L= TARCAP</a:t>
            </a:r>
          </a:p>
          <a:p>
            <a:pPr marL="0" indent="0">
              <a:buNone/>
            </a:pPr>
            <a:r>
              <a:rPr lang="fr-FR" sz="1600" dirty="0"/>
              <a:t> </a:t>
            </a:r>
            <a:r>
              <a:rPr lang="fr-FR" sz="1600" dirty="0" smtClean="0"/>
              <a:t> Felix-1 = </a:t>
            </a:r>
            <a:r>
              <a:rPr lang="fr-FR" sz="1600" dirty="0" err="1" smtClean="0"/>
              <a:t>Fighter</a:t>
            </a:r>
            <a:r>
              <a:rPr lang="fr-FR" sz="1600" dirty="0" smtClean="0"/>
              <a:t> </a:t>
            </a:r>
            <a:r>
              <a:rPr lang="fr-FR" sz="1600" dirty="0" err="1" smtClean="0"/>
              <a:t>sweep</a:t>
            </a:r>
            <a:endParaRPr lang="fr-FR" sz="1600" dirty="0" smtClean="0"/>
          </a:p>
          <a:p>
            <a:pPr marL="0" indent="0">
              <a:buNone/>
            </a:pPr>
            <a:r>
              <a:rPr lang="fr-FR" sz="1600" dirty="0"/>
              <a:t> </a:t>
            </a:r>
            <a:r>
              <a:rPr lang="fr-FR" sz="1600" dirty="0" smtClean="0"/>
              <a:t> Super-1 L= TARCAP</a:t>
            </a:r>
          </a:p>
          <a:p>
            <a:pPr marL="0" indent="0">
              <a:buNone/>
            </a:pPr>
            <a:r>
              <a:rPr lang="fr-FR" sz="1600" dirty="0"/>
              <a:t> </a:t>
            </a:r>
            <a:r>
              <a:rPr lang="fr-FR" sz="1600" dirty="0" smtClean="0"/>
              <a:t> Hog-1 L= Strike</a:t>
            </a:r>
          </a:p>
          <a:p>
            <a:pPr marL="0" indent="0">
              <a:buNone/>
            </a:pPr>
            <a:endParaRPr lang="fr-FR" sz="1600" dirty="0"/>
          </a:p>
          <a:p>
            <a:pPr marL="0" indent="0">
              <a:buNone/>
            </a:pPr>
            <a:r>
              <a:rPr lang="fr-FR" sz="1600" dirty="0" smtClean="0"/>
              <a:t>TOT : 1000LOC</a:t>
            </a:r>
          </a:p>
          <a:p>
            <a:pPr marL="0" indent="0">
              <a:buNone/>
            </a:pPr>
            <a:endParaRPr lang="fr-FR" sz="1600" dirty="0"/>
          </a:p>
          <a:p>
            <a:pPr marL="0" indent="0">
              <a:buNone/>
            </a:pPr>
            <a:r>
              <a:rPr lang="fr-FR" sz="1600" dirty="0" smtClean="0"/>
              <a:t>Target : Armor at </a:t>
            </a:r>
            <a:r>
              <a:rPr lang="fr-FR" sz="1600" dirty="0" err="1" smtClean="0"/>
              <a:t>Marj</a:t>
            </a:r>
            <a:r>
              <a:rPr lang="fr-FR" sz="1600" dirty="0" smtClean="0"/>
              <a:t> </a:t>
            </a:r>
            <a:r>
              <a:rPr lang="fr-FR" sz="1600" dirty="0" err="1" smtClean="0"/>
              <a:t>Ruhayyil</a:t>
            </a:r>
            <a:endParaRPr lang="fr-FR" sz="1600" dirty="0" smtClean="0"/>
          </a:p>
          <a:p>
            <a:pPr marL="0" indent="0">
              <a:buNone/>
            </a:pPr>
            <a:r>
              <a:rPr lang="fr-FR" sz="1600" dirty="0" err="1" smtClean="0"/>
              <a:t>Secondary</a:t>
            </a:r>
            <a:r>
              <a:rPr lang="fr-FR" sz="1600" dirty="0" smtClean="0"/>
              <a:t> </a:t>
            </a:r>
            <a:r>
              <a:rPr lang="fr-FR" sz="1600" dirty="0" err="1" smtClean="0"/>
              <a:t>target</a:t>
            </a:r>
            <a:r>
              <a:rPr lang="fr-FR" sz="1600" dirty="0" smtClean="0"/>
              <a:t> : DEAD SA-8 at CORGI</a:t>
            </a:r>
          </a:p>
          <a:p>
            <a:pPr marL="0" indent="0">
              <a:buNone/>
            </a:pPr>
            <a:endParaRPr lang="fr-FR" sz="1600" dirty="0"/>
          </a:p>
        </p:txBody>
      </p:sp>
      <p:pic>
        <p:nvPicPr>
          <p:cNvPr id="4" name="Image 3"/>
          <p:cNvPicPr>
            <a:picLocks noChangeAspect="1"/>
          </p:cNvPicPr>
          <p:nvPr/>
        </p:nvPicPr>
        <p:blipFill>
          <a:blip r:embed="rId2"/>
          <a:stretch>
            <a:fillRect/>
          </a:stretch>
        </p:blipFill>
        <p:spPr>
          <a:xfrm>
            <a:off x="331606" y="1626177"/>
            <a:ext cx="3993651" cy="4546268"/>
          </a:xfrm>
          <a:prstGeom prst="rect">
            <a:avLst/>
          </a:prstGeom>
        </p:spPr>
      </p:pic>
      <p:pic>
        <p:nvPicPr>
          <p:cNvPr id="5" name="Image 4"/>
          <p:cNvPicPr>
            <a:picLocks noChangeAspect="1"/>
          </p:cNvPicPr>
          <p:nvPr/>
        </p:nvPicPr>
        <p:blipFill>
          <a:blip r:embed="rId3"/>
          <a:stretch>
            <a:fillRect/>
          </a:stretch>
        </p:blipFill>
        <p:spPr>
          <a:xfrm>
            <a:off x="4528457" y="1626177"/>
            <a:ext cx="3508345" cy="4501273"/>
          </a:xfrm>
          <a:prstGeom prst="rect">
            <a:avLst/>
          </a:prstGeom>
        </p:spPr>
      </p:pic>
    </p:spTree>
    <p:extLst>
      <p:ext uri="{BB962C8B-B14F-4D97-AF65-F5344CB8AC3E}">
        <p14:creationId xmlns:p14="http://schemas.microsoft.com/office/powerpoint/2010/main" val="23003213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texte 2"/>
          <p:cNvSpPr txBox="1">
            <a:spLocks/>
          </p:cNvSpPr>
          <p:nvPr/>
        </p:nvSpPr>
        <p:spPr>
          <a:xfrm>
            <a:off x="254978" y="1634858"/>
            <a:ext cx="4308230" cy="4552949"/>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smtClean="0"/>
              <a:t>Unité repérées sur la ligne de front :</a:t>
            </a:r>
          </a:p>
          <a:p>
            <a:pPr marL="0" indent="0">
              <a:buNone/>
            </a:pPr>
            <a:endParaRPr lang="fr-FR" sz="2800" dirty="0" smtClean="0"/>
          </a:p>
          <a:p>
            <a:pPr marL="0" indent="0">
              <a:buNone/>
            </a:pPr>
            <a:r>
              <a:rPr lang="fr-FR" sz="2500" dirty="0" smtClean="0"/>
              <a:t>"</a:t>
            </a:r>
            <a:r>
              <a:rPr lang="fr-FR" sz="2500" dirty="0"/>
              <a:t>IFV_BMP_1",</a:t>
            </a:r>
          </a:p>
          <a:p>
            <a:pPr marL="0" indent="0">
              <a:buNone/>
            </a:pPr>
            <a:r>
              <a:rPr lang="fr-FR" sz="2500" dirty="0" smtClean="0"/>
              <a:t>"</a:t>
            </a:r>
            <a:r>
              <a:rPr lang="fr-FR" sz="2500" dirty="0"/>
              <a:t>IFV_BMP_2",</a:t>
            </a:r>
          </a:p>
          <a:p>
            <a:pPr marL="0" indent="0">
              <a:buNone/>
            </a:pPr>
            <a:r>
              <a:rPr lang="fr-FR" sz="2500" dirty="0" smtClean="0"/>
              <a:t>"</a:t>
            </a:r>
            <a:r>
              <a:rPr lang="fr-FR" sz="2500" dirty="0"/>
              <a:t>APC_BTR_80",</a:t>
            </a:r>
          </a:p>
          <a:p>
            <a:pPr marL="0" indent="0">
              <a:buNone/>
            </a:pPr>
            <a:r>
              <a:rPr lang="fr-FR" sz="2500" dirty="0" smtClean="0"/>
              <a:t>"</a:t>
            </a:r>
            <a:r>
              <a:rPr lang="fr-FR" sz="2500" dirty="0"/>
              <a:t>ARV_BRDM_2",</a:t>
            </a:r>
          </a:p>
          <a:p>
            <a:pPr marL="0" indent="0">
              <a:buNone/>
            </a:pPr>
            <a:r>
              <a:rPr lang="fr-FR" sz="2500" dirty="0" smtClean="0"/>
              <a:t>"</a:t>
            </a:r>
            <a:r>
              <a:rPr lang="fr-FR" sz="2500" dirty="0"/>
              <a:t>APC_MTLB",</a:t>
            </a:r>
          </a:p>
          <a:p>
            <a:pPr marL="0" indent="0">
              <a:buNone/>
            </a:pPr>
            <a:r>
              <a:rPr lang="fr-FR" sz="2500" dirty="0" smtClean="0"/>
              <a:t>"</a:t>
            </a:r>
            <a:r>
              <a:rPr lang="fr-FR" sz="2500" dirty="0" err="1"/>
              <a:t>APC_Cobra</a:t>
            </a:r>
            <a:r>
              <a:rPr lang="fr-FR" sz="2500" dirty="0"/>
              <a:t>",</a:t>
            </a:r>
          </a:p>
          <a:p>
            <a:pPr marL="0" indent="0">
              <a:buNone/>
            </a:pPr>
            <a:r>
              <a:rPr lang="fr-FR" sz="2500" dirty="0" smtClean="0"/>
              <a:t>"</a:t>
            </a:r>
            <a:r>
              <a:rPr lang="fr-FR" sz="2500" dirty="0"/>
              <a:t>MBT_T_55",</a:t>
            </a:r>
          </a:p>
          <a:p>
            <a:pPr marL="0" indent="0">
              <a:buNone/>
            </a:pPr>
            <a:r>
              <a:rPr lang="fr-FR" sz="2500" dirty="0" smtClean="0"/>
              <a:t>"</a:t>
            </a:r>
            <a:r>
              <a:rPr lang="fr-FR" sz="2500" dirty="0"/>
              <a:t>MBT_T_72B",</a:t>
            </a:r>
          </a:p>
          <a:p>
            <a:pPr marL="0" indent="0">
              <a:buNone/>
            </a:pPr>
            <a:r>
              <a:rPr lang="fr-FR" sz="2500" dirty="0" smtClean="0"/>
              <a:t>"</a:t>
            </a:r>
            <a:r>
              <a:rPr lang="fr-FR" sz="2500" dirty="0"/>
              <a:t>MBT_T_90",</a:t>
            </a:r>
          </a:p>
          <a:p>
            <a:pPr marL="0" indent="0">
              <a:buNone/>
            </a:pPr>
            <a:r>
              <a:rPr lang="fr-FR" sz="2500" dirty="0" smtClean="0"/>
              <a:t>"</a:t>
            </a:r>
            <a:r>
              <a:rPr lang="fr-FR" sz="2500" dirty="0"/>
              <a:t>AAA_ZSU_57_2",</a:t>
            </a:r>
          </a:p>
          <a:p>
            <a:pPr marL="0" indent="0">
              <a:buNone/>
            </a:pPr>
            <a:r>
              <a:rPr lang="fr-FR" sz="2500" dirty="0" smtClean="0"/>
              <a:t>"</a:t>
            </a:r>
            <a:r>
              <a:rPr lang="fr-FR" sz="2500" dirty="0"/>
              <a:t>IFV_BMP_3",</a:t>
            </a:r>
          </a:p>
          <a:p>
            <a:pPr marL="0" indent="0">
              <a:buNone/>
            </a:pPr>
            <a:r>
              <a:rPr lang="fr-FR" sz="2500" dirty="0" smtClean="0"/>
              <a:t>"</a:t>
            </a:r>
            <a:r>
              <a:rPr lang="fr-FR" sz="2500" dirty="0"/>
              <a:t>MBT_T_80U",</a:t>
            </a:r>
          </a:p>
          <a:p>
            <a:pPr marL="0" indent="0">
              <a:buNone/>
            </a:pPr>
            <a:r>
              <a:rPr lang="fr-FR" sz="2500" dirty="0" smtClean="0"/>
              <a:t>"</a:t>
            </a:r>
            <a:r>
              <a:rPr lang="fr-FR" sz="2500" dirty="0"/>
              <a:t>SAM_SA_19_Tunguska_2S6"</a:t>
            </a:r>
          </a:p>
        </p:txBody>
      </p:sp>
      <p:sp>
        <p:nvSpPr>
          <p:cNvPr id="5" name="Espace réservé du texte 2"/>
          <p:cNvSpPr txBox="1">
            <a:spLocks/>
          </p:cNvSpPr>
          <p:nvPr/>
        </p:nvSpPr>
        <p:spPr>
          <a:xfrm>
            <a:off x="5591908" y="1403852"/>
            <a:ext cx="4572000" cy="23118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800" u="sng" dirty="0" smtClean="0"/>
              <a:t>Artillerie Syrienne:</a:t>
            </a:r>
          </a:p>
          <a:p>
            <a:pPr marL="0" indent="0">
              <a:buNone/>
            </a:pPr>
            <a:r>
              <a:rPr lang="fr-FR" sz="1200" dirty="0"/>
              <a:t>"MLRS_9K57_Uragan_BM_27",</a:t>
            </a:r>
          </a:p>
          <a:p>
            <a:pPr marL="0" indent="0">
              <a:buNone/>
            </a:pPr>
            <a:r>
              <a:rPr lang="fr-FR" sz="1200" dirty="0"/>
              <a:t>"SPH_2S9_Nona",</a:t>
            </a:r>
          </a:p>
          <a:p>
            <a:pPr marL="0" indent="0">
              <a:buNone/>
            </a:pPr>
            <a:r>
              <a:rPr lang="fr-FR" sz="1200" dirty="0"/>
              <a:t>"MLRS_BM_21_Grad",</a:t>
            </a:r>
          </a:p>
          <a:p>
            <a:pPr marL="0" indent="0">
              <a:buNone/>
            </a:pPr>
            <a:r>
              <a:rPr lang="fr-FR" sz="1200" dirty="0"/>
              <a:t>"SPH_2S1_Gvozdika",</a:t>
            </a:r>
          </a:p>
          <a:p>
            <a:pPr marL="0" indent="0">
              <a:buNone/>
            </a:pPr>
            <a:r>
              <a:rPr lang="fr-FR" sz="1200" dirty="0"/>
              <a:t>"SPH_2S19_Msta"</a:t>
            </a:r>
          </a:p>
          <a:p>
            <a:pPr marL="0" indent="0">
              <a:buNone/>
            </a:pPr>
            <a:endParaRPr lang="fr-FR" sz="2800" dirty="0" smtClean="0"/>
          </a:p>
          <a:p>
            <a:pPr marL="0" indent="0">
              <a:buNone/>
            </a:pPr>
            <a:endParaRPr lang="fr-FR" sz="2800" dirty="0"/>
          </a:p>
        </p:txBody>
      </p:sp>
      <p:sp>
        <p:nvSpPr>
          <p:cNvPr id="7" name="Titre 6"/>
          <p:cNvSpPr>
            <a:spLocks noGrp="1"/>
          </p:cNvSpPr>
          <p:nvPr>
            <p:ph type="title"/>
          </p:nvPr>
        </p:nvSpPr>
        <p:spPr/>
        <p:txBody>
          <a:bodyPr/>
          <a:lstStyle/>
          <a:p>
            <a:r>
              <a:rPr lang="fr-FR" dirty="0" smtClean="0"/>
              <a:t>Intel Report</a:t>
            </a:r>
            <a:endParaRPr lang="fr-FR" dirty="0"/>
          </a:p>
        </p:txBody>
      </p:sp>
      <p:sp>
        <p:nvSpPr>
          <p:cNvPr id="10" name="Espace réservé du texte 2"/>
          <p:cNvSpPr txBox="1">
            <a:spLocks/>
          </p:cNvSpPr>
          <p:nvPr/>
        </p:nvSpPr>
        <p:spPr>
          <a:xfrm>
            <a:off x="5582871" y="3876002"/>
            <a:ext cx="4572000" cy="2806738"/>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1200" u="sng" dirty="0" smtClean="0"/>
              <a:t>Aviation Syrienne:</a:t>
            </a:r>
          </a:p>
          <a:p>
            <a:pPr marL="0" indent="0">
              <a:buNone/>
            </a:pPr>
            <a:r>
              <a:rPr lang="fr-FR" sz="4800" dirty="0"/>
              <a:t>"MiG_21Bis",</a:t>
            </a:r>
          </a:p>
          <a:p>
            <a:pPr marL="0" indent="0">
              <a:buNone/>
            </a:pPr>
            <a:r>
              <a:rPr lang="fr-FR" sz="4800" dirty="0" smtClean="0"/>
              <a:t>"</a:t>
            </a:r>
            <a:r>
              <a:rPr lang="fr-FR" sz="4800" dirty="0"/>
              <a:t>MiG_23MLD",</a:t>
            </a:r>
          </a:p>
          <a:p>
            <a:pPr marL="0" indent="0">
              <a:buNone/>
            </a:pPr>
            <a:r>
              <a:rPr lang="fr-FR" sz="4800" dirty="0"/>
              <a:t>"MiG_25PD",</a:t>
            </a:r>
          </a:p>
          <a:p>
            <a:pPr marL="0" indent="0">
              <a:buNone/>
            </a:pPr>
            <a:r>
              <a:rPr lang="fr-FR" sz="4800" dirty="0"/>
              <a:t>"MiG_29S",</a:t>
            </a:r>
          </a:p>
          <a:p>
            <a:pPr marL="0" indent="0">
              <a:buNone/>
            </a:pPr>
            <a:r>
              <a:rPr lang="fr-FR" sz="4800" dirty="0"/>
              <a:t>"Su_17M4",</a:t>
            </a:r>
          </a:p>
          <a:p>
            <a:pPr marL="0" indent="0">
              <a:buNone/>
            </a:pPr>
            <a:r>
              <a:rPr lang="fr-FR" sz="4800" dirty="0" smtClean="0"/>
              <a:t>"</a:t>
            </a:r>
            <a:r>
              <a:rPr lang="fr-FR" sz="4800" dirty="0"/>
              <a:t>Su_24M",</a:t>
            </a:r>
          </a:p>
          <a:p>
            <a:pPr marL="0" indent="0">
              <a:buNone/>
            </a:pPr>
            <a:r>
              <a:rPr lang="fr-FR" sz="4800" dirty="0"/>
              <a:t>"L_39ZA",</a:t>
            </a:r>
          </a:p>
          <a:p>
            <a:pPr marL="0" indent="0">
              <a:buNone/>
            </a:pPr>
            <a:r>
              <a:rPr lang="fr-FR" sz="4800" dirty="0"/>
              <a:t>"Mi_24V",</a:t>
            </a:r>
          </a:p>
          <a:p>
            <a:pPr marL="0" indent="0">
              <a:buNone/>
            </a:pPr>
            <a:r>
              <a:rPr lang="fr-FR" sz="4800" dirty="0"/>
              <a:t>"Mi_8MT</a:t>
            </a:r>
            <a:r>
              <a:rPr lang="fr-FR" sz="4800" dirty="0" smtClean="0"/>
              <a:t>",</a:t>
            </a:r>
          </a:p>
          <a:p>
            <a:pPr marL="0" indent="0">
              <a:buNone/>
            </a:pPr>
            <a:r>
              <a:rPr lang="fr-FR" sz="4800" dirty="0" smtClean="0"/>
              <a:t>"F14-A",</a:t>
            </a:r>
            <a:endParaRPr lang="fr-FR" sz="4800" dirty="0"/>
          </a:p>
          <a:p>
            <a:pPr marL="0" indent="0">
              <a:buNone/>
            </a:pPr>
            <a:r>
              <a:rPr lang="fr-FR" sz="4800" dirty="0" smtClean="0"/>
              <a:t> </a:t>
            </a:r>
            <a:endParaRPr lang="fr-FR" sz="4800" dirty="0"/>
          </a:p>
          <a:p>
            <a:pPr marL="0" indent="0">
              <a:buNone/>
            </a:pPr>
            <a:endParaRPr lang="fr-FR" sz="4800" dirty="0"/>
          </a:p>
        </p:txBody>
      </p:sp>
    </p:spTree>
    <p:extLst>
      <p:ext uri="{BB962C8B-B14F-4D97-AF65-F5344CB8AC3E}">
        <p14:creationId xmlns:p14="http://schemas.microsoft.com/office/powerpoint/2010/main" val="322072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PELICAN</a:t>
            </a:r>
            <a:endParaRPr lang="fr-FR" sz="2500" dirty="0"/>
          </a:p>
        </p:txBody>
      </p:sp>
      <p:pic>
        <p:nvPicPr>
          <p:cNvPr id="2" name="Image 1"/>
          <p:cNvPicPr>
            <a:picLocks noChangeAspect="1"/>
          </p:cNvPicPr>
          <p:nvPr/>
        </p:nvPicPr>
        <p:blipFill>
          <a:blip r:embed="rId2"/>
          <a:stretch>
            <a:fillRect/>
          </a:stretch>
        </p:blipFill>
        <p:spPr>
          <a:xfrm>
            <a:off x="1494971" y="2035879"/>
            <a:ext cx="7895771" cy="4502113"/>
          </a:xfrm>
          <a:prstGeom prst="rect">
            <a:avLst/>
          </a:prstGeom>
        </p:spPr>
      </p:pic>
    </p:spTree>
    <p:extLst>
      <p:ext uri="{BB962C8B-B14F-4D97-AF65-F5344CB8AC3E}">
        <p14:creationId xmlns:p14="http://schemas.microsoft.com/office/powerpoint/2010/main" val="2116719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smtClean="0"/>
              <a:t>Intel Report</a:t>
            </a:r>
            <a:endParaRPr lang="fr-FR" dirty="0"/>
          </a:p>
        </p:txBody>
      </p:sp>
      <p:sp>
        <p:nvSpPr>
          <p:cNvPr id="8" name="Espace réservé du texte 2"/>
          <p:cNvSpPr txBox="1">
            <a:spLocks/>
          </p:cNvSpPr>
          <p:nvPr/>
        </p:nvSpPr>
        <p:spPr>
          <a:xfrm>
            <a:off x="2008865" y="1081460"/>
            <a:ext cx="8355622" cy="122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Rounded MT Bold" panose="020F07040305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Arial Rounded MT Bold" panose="020F07040305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Rounded MT Bold" panose="020F07040305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Rounded MT Bold" panose="020F07040305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5900" b="1" u="sng" dirty="0" err="1" smtClean="0"/>
              <a:t>Reco</a:t>
            </a:r>
            <a:r>
              <a:rPr lang="fr-FR" sz="5900" b="1" u="sng" dirty="0" smtClean="0"/>
              <a:t> sur zone </a:t>
            </a:r>
            <a:r>
              <a:rPr lang="fr-FR" sz="5900" b="1" u="sng" dirty="0" err="1" smtClean="0"/>
              <a:t>Marj</a:t>
            </a:r>
            <a:endParaRPr lang="fr-FR" sz="2500" dirty="0"/>
          </a:p>
        </p:txBody>
      </p:sp>
      <p:pic>
        <p:nvPicPr>
          <p:cNvPr id="3" name="Image 2"/>
          <p:cNvPicPr>
            <a:picLocks noChangeAspect="1"/>
          </p:cNvPicPr>
          <p:nvPr/>
        </p:nvPicPr>
        <p:blipFill>
          <a:blip r:embed="rId2"/>
          <a:stretch>
            <a:fillRect/>
          </a:stretch>
        </p:blipFill>
        <p:spPr>
          <a:xfrm>
            <a:off x="1715656" y="2029161"/>
            <a:ext cx="7675088" cy="4536414"/>
          </a:xfrm>
          <a:prstGeom prst="rect">
            <a:avLst/>
          </a:prstGeom>
        </p:spPr>
      </p:pic>
    </p:spTree>
    <p:extLst>
      <p:ext uri="{BB962C8B-B14F-4D97-AF65-F5344CB8AC3E}">
        <p14:creationId xmlns:p14="http://schemas.microsoft.com/office/powerpoint/2010/main" val="34567879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TotalTime>
  <Words>573</Words>
  <Application>Microsoft Office PowerPoint</Application>
  <PresentationFormat>Grand écran</PresentationFormat>
  <Paragraphs>112</Paragraphs>
  <Slides>12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Arial Black</vt:lpstr>
      <vt:lpstr>Arial Rounded MT Bold</vt:lpstr>
      <vt:lpstr>Calibri</vt:lpstr>
      <vt:lpstr>Calibri Light</vt:lpstr>
      <vt:lpstr>Thème Office</vt:lpstr>
      <vt:lpstr>OPERATION DOUBLE CROSS</vt:lpstr>
      <vt:lpstr>SITAC</vt:lpstr>
      <vt:lpstr>SITAC</vt:lpstr>
      <vt:lpstr>Tasking – PUMA 1/3 (Hog)</vt:lpstr>
      <vt:lpstr>Tasking – PUMA 2/3 (Felix)</vt:lpstr>
      <vt:lpstr>Tasking – PUMA 3/3 (Frelon – Super)</vt:lpstr>
      <vt:lpstr>Intel Report</vt:lpstr>
      <vt:lpstr>Intel Report</vt:lpstr>
      <vt:lpstr>Intel Report</vt:lpstr>
      <vt:lpstr>Intel Report</vt:lpstr>
      <vt:lpstr>Intel Report</vt:lpstr>
      <vt:lpstr>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Sebastien LONGO</dc:creator>
  <cp:lastModifiedBy>Sébastien Admin. LONGO</cp:lastModifiedBy>
  <cp:revision>63</cp:revision>
  <cp:lastPrinted>2021-07-03T12:03:28Z</cp:lastPrinted>
  <dcterms:created xsi:type="dcterms:W3CDTF">2020-03-14T11:27:52Z</dcterms:created>
  <dcterms:modified xsi:type="dcterms:W3CDTF">2021-07-05T19:23:33Z</dcterms:modified>
</cp:coreProperties>
</file>